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8FD4-E621-4BC0-8B9E-91A41095A7C7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D3590-700B-48D3-A1FD-D106B55D4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56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D3590-700B-48D3-A1FD-D106B55D4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5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5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7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4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9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5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9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9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0C0FD-7386-4F7F-8236-94E5372C4789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78F9-8206-41A6-93FC-E2DF63AD8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705" y="548680"/>
            <a:ext cx="1806526" cy="15742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33" y="2966972"/>
            <a:ext cx="1898542" cy="10380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595" y="4581128"/>
            <a:ext cx="706926" cy="14555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06" y="4588809"/>
            <a:ext cx="706926" cy="1455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618" y="1196752"/>
            <a:ext cx="821350" cy="8213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587" y="4260676"/>
            <a:ext cx="3128572" cy="17836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612744"/>
            <a:ext cx="2082967" cy="15101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0479" y="3320246"/>
            <a:ext cx="1124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DVP20PM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0479" y="1142159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DOPB07PS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0479" y="5147900"/>
            <a:ext cx="100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ASDA-B2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85897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G-Code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672710" y="2276872"/>
            <a:ext cx="121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DXF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21" name="Left Arrow 20"/>
          <p:cNvSpPr/>
          <p:nvPr/>
        </p:nvSpPr>
        <p:spPr>
          <a:xfrm>
            <a:off x="4283968" y="1196752"/>
            <a:ext cx="1872208" cy="3329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78004" y="4067467"/>
            <a:ext cx="10599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Step&amp;Direction</a:t>
            </a:r>
            <a:endParaRPr lang="en-US" sz="1100" dirty="0"/>
          </a:p>
        </p:txBody>
      </p:sp>
      <p:sp>
        <p:nvSpPr>
          <p:cNvPr id="23" name="Right Brace 22"/>
          <p:cNvSpPr/>
          <p:nvPr/>
        </p:nvSpPr>
        <p:spPr>
          <a:xfrm rot="16200000" flipV="1">
            <a:off x="2329678" y="3576022"/>
            <a:ext cx="189647" cy="19645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2267744" y="4005064"/>
            <a:ext cx="294609" cy="38641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536658" y="5157192"/>
            <a:ext cx="16834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536658" y="5461992"/>
            <a:ext cx="16834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Up-Down Arrow 29"/>
          <p:cNvSpPr/>
          <p:nvPr/>
        </p:nvSpPr>
        <p:spPr>
          <a:xfrm>
            <a:off x="2285188" y="2132856"/>
            <a:ext cx="288032" cy="844077"/>
          </a:xfrm>
          <a:prstGeom prst="up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631479" y="2339450"/>
            <a:ext cx="577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COM2 </a:t>
            </a:r>
          </a:p>
          <a:p>
            <a:r>
              <a:rPr lang="en-US" sz="1100" dirty="0" smtClean="0"/>
              <a:t>RS485</a:t>
            </a:r>
            <a:endParaRPr lang="en-U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3332245" y="858978"/>
            <a:ext cx="1046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USB Host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85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 Roura (DEU)</dc:creator>
  <cp:lastModifiedBy>Pere Roura (DEU)</cp:lastModifiedBy>
  <cp:revision>5</cp:revision>
  <dcterms:created xsi:type="dcterms:W3CDTF">2012-12-21T11:55:29Z</dcterms:created>
  <dcterms:modified xsi:type="dcterms:W3CDTF">2012-12-21T13:03:40Z</dcterms:modified>
</cp:coreProperties>
</file>